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a:t>
            </a:r>
            <a:r>
              <a:rPr lang="en-US" dirty="0" err="1" smtClean="0">
                <a:solidFill>
                  <a:srgbClr val="00B050"/>
                </a:solidFill>
              </a:rPr>
              <a:t>llamo</a:t>
            </a:r>
            <a:r>
              <a:rPr lang="en-US" dirty="0" smtClean="0">
                <a:solidFill>
                  <a:srgbClr val="00B050"/>
                </a:solidFill>
              </a:rPr>
              <a:t> _________ </a:t>
            </a:r>
            <a:r>
              <a:rPr lang="en-US" dirty="0" err="1" smtClean="0">
                <a:solidFill>
                  <a:srgbClr val="00B050"/>
                </a:solidFill>
              </a:rPr>
              <a:t>Clase</a:t>
            </a:r>
            <a:r>
              <a:rPr lang="en-US" smtClean="0">
                <a:solidFill>
                  <a:srgbClr val="00B050"/>
                </a:solidFill>
              </a:rPr>
              <a:t> 802</a:t>
            </a:r>
            <a:r>
              <a:rPr lang="en-US" dirty="0" smtClean="0">
                <a:solidFill>
                  <a:srgbClr val="00B050"/>
                </a:solidFill>
              </a:rPr>
              <a:t/>
            </a:r>
            <a:br>
              <a:rPr lang="en-US" dirty="0" smtClean="0">
                <a:solidFill>
                  <a:srgbClr val="00B050"/>
                </a:solidFill>
              </a:rPr>
            </a:br>
            <a:r>
              <a:rPr lang="en-US" dirty="0" smtClean="0">
                <a:solidFill>
                  <a:srgbClr val="00B050"/>
                </a:solidFill>
              </a:rPr>
              <a:t>La </a:t>
            </a:r>
            <a:r>
              <a:rPr lang="en-US" dirty="0" err="1" smtClean="0">
                <a:solidFill>
                  <a:srgbClr val="00B050"/>
                </a:solidFill>
              </a:rPr>
              <a:t>fecha</a:t>
            </a:r>
            <a:r>
              <a:rPr lang="en-US" dirty="0" smtClean="0">
                <a:solidFill>
                  <a:srgbClr val="00B050"/>
                </a:solidFill>
              </a:rPr>
              <a:t> </a:t>
            </a:r>
            <a:r>
              <a:rPr lang="en-US" dirty="0" err="1" smtClean="0">
                <a:solidFill>
                  <a:srgbClr val="00B050"/>
                </a:solidFill>
              </a:rPr>
              <a:t>es</a:t>
            </a:r>
            <a:r>
              <a:rPr lang="en-US" dirty="0" smtClean="0">
                <a:solidFill>
                  <a:srgbClr val="00B050"/>
                </a:solidFill>
              </a:rPr>
              <a:t> el 5-9 de </a:t>
            </a:r>
            <a:r>
              <a:rPr lang="en-US" dirty="0" err="1" smtClean="0">
                <a:solidFill>
                  <a:srgbClr val="00B050"/>
                </a:solidFill>
              </a:rPr>
              <a:t>enero</a:t>
            </a:r>
            <a:r>
              <a:rPr lang="en-US" dirty="0" smtClean="0">
                <a:solidFill>
                  <a:srgbClr val="00B050"/>
                </a:solidFill>
              </a:rPr>
              <a:t> del 2015</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40: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 40: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380</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802 La fecha es el 5-9 de enero del 2015</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2</cp:revision>
  <dcterms:created xsi:type="dcterms:W3CDTF">2015-01-05T19:04:17Z</dcterms:created>
  <dcterms:modified xsi:type="dcterms:W3CDTF">2015-01-05T19:13:55Z</dcterms:modified>
</cp:coreProperties>
</file>